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4E_812B4AD3.xml" ContentType="application/vnd.ms-powerpoint.comments+xml"/>
  <Override PartName="/ppt/notesSlides/notesSlide9.xml" ContentType="application/vnd.openxmlformats-officedocument.presentationml.notesSlide+xml"/>
  <Override PartName="/ppt/comments/modernComment_157_89F6285F.xml" ContentType="application/vnd.ms-powerpoint.comments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comments/modernComment_102_7DC05F85.xml" ContentType="application/vnd.ms-powerpoint.comments+xml"/>
  <Override PartName="/ppt/notesSlides/notesSlide12.xml" ContentType="application/vnd.openxmlformats-officedocument.presentationml.notesSlide+xml"/>
  <Override PartName="/ppt/comments/modernComment_123_DD226EE1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16_31362CA7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308" r:id="rId2"/>
    <p:sldId id="299" r:id="rId3"/>
    <p:sldId id="320" r:id="rId4"/>
    <p:sldId id="319" r:id="rId5"/>
    <p:sldId id="322" r:id="rId6"/>
    <p:sldId id="318" r:id="rId7"/>
    <p:sldId id="323" r:id="rId8"/>
    <p:sldId id="327" r:id="rId9"/>
    <p:sldId id="326" r:id="rId10"/>
    <p:sldId id="362" r:id="rId11"/>
    <p:sldId id="328" r:id="rId12"/>
    <p:sldId id="324" r:id="rId13"/>
    <p:sldId id="331" r:id="rId14"/>
    <p:sldId id="330" r:id="rId15"/>
    <p:sldId id="365" r:id="rId16"/>
    <p:sldId id="333" r:id="rId17"/>
    <p:sldId id="336" r:id="rId18"/>
    <p:sldId id="334" r:id="rId19"/>
    <p:sldId id="335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6" r:id="rId39"/>
    <p:sldId id="317" r:id="rId40"/>
    <p:sldId id="364" r:id="rId41"/>
    <p:sldId id="357" r:id="rId42"/>
    <p:sldId id="358" r:id="rId43"/>
    <p:sldId id="360" r:id="rId44"/>
    <p:sldId id="359" r:id="rId45"/>
    <p:sldId id="363" r:id="rId46"/>
    <p:sldId id="321" r:id="rId47"/>
    <p:sldId id="315" r:id="rId48"/>
    <p:sldId id="304" r:id="rId49"/>
    <p:sldId id="257" r:id="rId50"/>
    <p:sldId id="258" r:id="rId51"/>
    <p:sldId id="290" r:id="rId52"/>
    <p:sldId id="291" r:id="rId53"/>
    <p:sldId id="292" r:id="rId54"/>
    <p:sldId id="301" r:id="rId55"/>
    <p:sldId id="303" r:id="rId56"/>
    <p:sldId id="270" r:id="rId57"/>
    <p:sldId id="316" r:id="rId58"/>
    <p:sldId id="307" r:id="rId59"/>
    <p:sldId id="278" r:id="rId60"/>
    <p:sldId id="282" r:id="rId61"/>
    <p:sldId id="300" r:id="rId62"/>
    <p:sldId id="274" r:id="rId63"/>
    <p:sldId id="273" r:id="rId64"/>
    <p:sldId id="285" r:id="rId65"/>
    <p:sldId id="305" r:id="rId66"/>
    <p:sldId id="306" r:id="rId67"/>
    <p:sldId id="284" r:id="rId68"/>
    <p:sldId id="276" r:id="rId69"/>
    <p:sldId id="261" r:id="rId70"/>
    <p:sldId id="269" r:id="rId71"/>
    <p:sldId id="263" r:id="rId72"/>
    <p:sldId id="264" r:id="rId73"/>
    <p:sldId id="260" r:id="rId74"/>
    <p:sldId id="265" r:id="rId75"/>
    <p:sldId id="267" r:id="rId76"/>
    <p:sldId id="266" r:id="rId77"/>
    <p:sldId id="271" r:id="rId78"/>
    <p:sldId id="277" r:id="rId79"/>
    <p:sldId id="279" r:id="rId80"/>
    <p:sldId id="268" r:id="rId81"/>
    <p:sldId id="280" r:id="rId82"/>
    <p:sldId id="281" r:id="rId83"/>
    <p:sldId id="287" r:id="rId84"/>
    <p:sldId id="288" r:id="rId85"/>
    <p:sldId id="302" r:id="rId86"/>
    <p:sldId id="309" r:id="rId87"/>
    <p:sldId id="310" r:id="rId88"/>
    <p:sldId id="311" r:id="rId89"/>
    <p:sldId id="312" r:id="rId90"/>
    <p:sldId id="313" r:id="rId91"/>
    <p:sldId id="314" r:id="rId92"/>
    <p:sldId id="275" r:id="rId93"/>
    <p:sldId id="298" r:id="rId94"/>
    <p:sldId id="294" r:id="rId95"/>
    <p:sldId id="295" r:id="rId96"/>
    <p:sldId id="296" r:id="rId97"/>
    <p:sldId id="297" r:id="rId9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23"/>
            <p14:sldId id="327"/>
            <p14:sldId id="326"/>
            <p14:sldId id="362"/>
            <p14:sldId id="328"/>
            <p14:sldId id="324"/>
            <p14:sldId id="331"/>
            <p14:sldId id="330"/>
            <p14:sldId id="365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>
            <p14:sldId id="317"/>
          </p14:sldIdLst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A9D18E"/>
    <a:srgbClr val="CC99FF"/>
    <a:srgbClr val="FFFFCC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D198D-FE0F-4E0A-A057-268A858F1B5E}" v="201" dt="2024-09-03T05:24:14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13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8/10/relationships/authors" Target="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3T05:25:06.319" v="5519" actId="11529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addSp modSp mod ord">
        <pc:chgData name="Ron Keidar" userId="bd522e22234dfd79" providerId="LiveId" clId="{834D198D-FE0F-4E0A-A057-268A858F1B5E}" dt="2024-09-03T05:25:06.319" v="5519" actId="11529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</pc:sldChg>
      <pc:sldChg chg="addSp delSp modSp mod">
        <pc:chgData name="Ron Keidar" userId="bd522e22234dfd79" providerId="LiveId" clId="{834D198D-FE0F-4E0A-A057-268A858F1B5E}" dt="2024-09-03T05:22:58.757" v="5509" actId="14100"/>
        <pc:sldMkLst>
          <pc:docMk/>
          <pc:sldMk cId="1956831080" sldId="318"/>
        </pc:sldMkLst>
        <pc:spChg chg="add del mod">
          <ac:chgData name="Ron Keidar" userId="bd522e22234dfd79" providerId="LiveId" clId="{834D198D-FE0F-4E0A-A057-268A858F1B5E}" dt="2024-09-03T05:12:41.886" v="5168" actId="478"/>
          <ac:spMkLst>
            <pc:docMk/>
            <pc:sldMk cId="1956831080" sldId="318"/>
            <ac:spMk id="9" creationId="{0B052A18-3240-B8D9-02FB-1D5F1DEBE25E}"/>
          </ac:spMkLst>
        </pc:spChg>
        <pc:spChg chg="mod">
          <ac:chgData name="Ron Keidar" userId="bd522e22234dfd79" providerId="LiveId" clId="{834D198D-FE0F-4E0A-A057-268A858F1B5E}" dt="2024-09-03T05:20:18.115" v="5391" actId="122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add del">
          <ac:chgData name="Ron Keidar" userId="bd522e22234dfd79" providerId="LiveId" clId="{834D198D-FE0F-4E0A-A057-268A858F1B5E}" dt="2024-09-03T05:20:59.777" v="5393" actId="478"/>
          <ac:spMkLst>
            <pc:docMk/>
            <pc:sldMk cId="1956831080" sldId="318"/>
            <ac:spMk id="45" creationId="{F4C9177E-59A9-DFE7-8BB4-02E1F908313B}"/>
          </ac:spMkLst>
        </pc:spChg>
        <pc:spChg chg="mod">
          <ac:chgData name="Ron Keidar" userId="bd522e22234dfd79" providerId="LiveId" clId="{834D198D-FE0F-4E0A-A057-268A858F1B5E}" dt="2024-09-03T05:13:00.761" v="5184" actId="1038"/>
          <ac:spMkLst>
            <pc:docMk/>
            <pc:sldMk cId="1956831080" sldId="318"/>
            <ac:spMk id="48" creationId="{850257A3-7BAE-7C67-56AC-890A65414FFC}"/>
          </ac:spMkLst>
        </pc:spChg>
        <pc:spChg chg="del">
          <ac:chgData name="Ron Keidar" userId="bd522e22234dfd79" providerId="LiveId" clId="{834D198D-FE0F-4E0A-A057-268A858F1B5E}" dt="2024-09-03T05:13:46.378" v="5186" actId="478"/>
          <ac:spMkLst>
            <pc:docMk/>
            <pc:sldMk cId="1956831080" sldId="318"/>
            <ac:spMk id="62" creationId="{27EA1135-59A4-6E31-62DA-EDD0C9FEB2B6}"/>
          </ac:spMkLst>
        </pc:spChg>
        <pc:spChg chg="add mod">
          <ac:chgData name="Ron Keidar" userId="bd522e22234dfd79" providerId="LiveId" clId="{834D198D-FE0F-4E0A-A057-268A858F1B5E}" dt="2024-09-03T05:21:03.980" v="5394"/>
          <ac:spMkLst>
            <pc:docMk/>
            <pc:sldMk cId="1956831080" sldId="318"/>
            <ac:spMk id="64" creationId="{309F50ED-BD43-9CA6-6B4C-000F0575CD9F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del mod">
          <ac:chgData name="Ron Keidar" userId="bd522e22234dfd79" providerId="LiveId" clId="{834D198D-FE0F-4E0A-A057-268A858F1B5E}" dt="2024-09-03T05:16:17.791" v="5204" actId="165"/>
          <ac:grpSpMkLst>
            <pc:docMk/>
            <pc:sldMk cId="1956831080" sldId="318"/>
            <ac:grpSpMk id="26" creationId="{64AA23CF-9DA8-B5DC-00AF-D266C0AD9586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3T05:12:50.088" v="5169" actId="1076"/>
          <ac:picMkLst>
            <pc:docMk/>
            <pc:sldMk cId="1956831080" sldId="318"/>
            <ac:picMk id="46" creationId="{4924968E-CCB0-89F0-4C10-F64E361C64FE}"/>
          </ac:picMkLst>
        </pc:pic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8-30T18:59:03.595" v="2662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8-31T02:19:37.079" v="3420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8-31T02:19:37.079" v="3420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modSp mod">
        <pc:chgData name="Ron Keidar" userId="bd522e22234dfd79" providerId="LiveId" clId="{834D198D-FE0F-4E0A-A057-268A858F1B5E}" dt="2024-08-31T20:58:29.108" v="4336" actId="6549"/>
        <pc:sldMkLst>
          <pc:docMk/>
          <pc:sldMk cId="3127032368" sldId="323"/>
        </pc:sldMkLst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</pc:sldChg>
      <pc:sldChg chg="addSp modSp mod">
        <pc:chgData name="Ron Keidar" userId="bd522e22234dfd79" providerId="LiveId" clId="{834D198D-FE0F-4E0A-A057-268A858F1B5E}" dt="2024-08-31T21:12:49.447" v="4624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modSp">
        <pc:chgData name="Ron Keidar" userId="bd522e22234dfd79" providerId="LiveId" clId="{834D198D-FE0F-4E0A-A057-268A858F1B5E}" dt="2024-08-31T20:57:31.870" v="4327"/>
        <pc:sldMkLst>
          <pc:docMk/>
          <pc:sldMk cId="3265224847" sldId="330"/>
        </pc:sldMkLst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</pc:sldChg>
      <pc:sldChg chg="addSp modSp add mod">
        <pc:chgData name="Ron Keidar" userId="bd522e22234dfd79" providerId="LiveId" clId="{834D198D-FE0F-4E0A-A057-268A858F1B5E}" dt="2024-08-30T19:22:52.179" v="3200" actId="1037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8-30T19:12:59.853" v="2691" actId="20577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8-30T19:13:26.914" v="2714" actId="1037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8-30T19:22:32.612" v="3189" actId="20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8-30T19:18:53.752" v="3094" actId="20577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8-30T19:22:18.177" v="3187" actId="1036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8-30T19:22:52.179" v="3200" actId="1037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8-30T19:14:03.687" v="2722" actId="20577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8-30T19:14:33.258" v="2733" actId="20577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114" creationId="{E0EDCE3F-4350-A4A3-E8C5-A3769D583BCF}"/>
          </ac:spMkLst>
        </pc:spChg>
        <pc:cxnChg chg="mod">
          <ac:chgData name="Ron Keidar" userId="bd522e22234dfd79" providerId="LiveId" clId="{834D198D-FE0F-4E0A-A057-268A858F1B5E}" dt="2024-08-30T19:21:13.963" v="3169" actId="14100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11" creationId="{458015BF-F9BC-0A49-3164-40F5037984BC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19:44.673" v="1411" actId="478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26.899" v="1438" actId="20577"/>
        <pc:sldMkLst>
          <pc:docMk/>
          <pc:sldMk cId="3272960522" sldId="352"/>
        </pc:sldMkLst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Graphic">
          <ac:chgData name="Ron Keidar" userId="bd522e22234dfd79" providerId="LiveId" clId="{834D198D-FE0F-4E0A-A057-268A858F1B5E}" dt="2024-08-29T03:05:32.884" v="1246" actId="2165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26.899" v="1438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8-31T20:53:57.184" v="4321" actId="1036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8-31T20:44:00.508" v="4124" actId="1035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8-31T20:44:00.508" v="4124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21:30:38.136" v="5118" actId="14100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8-31T21:01:46.470" v="4371" actId="6549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8-31T21:22:36.618" v="4790" actId="1037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8-31T21:22:44.559" v="4821" actId="1035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8-31T21:21:27.785" v="4750" actId="1076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8-31T21:21:32.033" v="4752" actId="1076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4E_812B4A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78F535-35D7-4DE2-9EA7-CE50BCA99F34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57_89F628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4EC29F-B0A1-4366-B4EB-C1DFD9D0E210}" authorId="{6F4C601D-A3FB-E5F9-28C4-8691D725C714}" created="2024-08-30T19:03:30.747">
    <pc:sldMkLst xmlns:pc="http://schemas.microsoft.com/office/powerpoint/2013/main/command">
      <pc:docMk/>
      <pc:sldMk cId="2314610783" sldId="343"/>
    </pc:sldMkLst>
    <p188:pos x="10264775" y="1809750"/>
    <p188:txBody>
      <a:bodyPr/>
      <a:lstStyle/>
      <a:p>
        <a:r>
          <a:rPr lang="en-US"/>
          <a:t>This wait is not needed anymore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1.xml"/><Relationship Id="rId18" Type="http://schemas.openxmlformats.org/officeDocument/2006/relationships/image" Target="../media/image1.png"/><Relationship Id="rId3" Type="http://schemas.openxmlformats.org/officeDocument/2006/relationships/slide" Target="slide44.xml"/><Relationship Id="rId21" Type="http://schemas.openxmlformats.org/officeDocument/2006/relationships/slide" Target="slide5.xml"/><Relationship Id="rId7" Type="http://schemas.openxmlformats.org/officeDocument/2006/relationships/slide" Target="slide53.xml"/><Relationship Id="rId12" Type="http://schemas.openxmlformats.org/officeDocument/2006/relationships/slide" Target="slide59.xml"/><Relationship Id="rId17" Type="http://schemas.openxmlformats.org/officeDocument/2006/relationships/slide" Target="slide48.xml"/><Relationship Id="rId2" Type="http://schemas.openxmlformats.org/officeDocument/2006/relationships/image" Target="../media/image12.png"/><Relationship Id="rId16" Type="http://schemas.openxmlformats.org/officeDocument/2006/relationships/slide" Target="slide65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11" Type="http://schemas.openxmlformats.org/officeDocument/2006/relationships/slide" Target="slide55.xml"/><Relationship Id="rId24" Type="http://schemas.openxmlformats.org/officeDocument/2006/relationships/image" Target="../media/image15.png"/><Relationship Id="rId5" Type="http://schemas.openxmlformats.org/officeDocument/2006/relationships/slide" Target="slide42.xml"/><Relationship Id="rId15" Type="http://schemas.openxmlformats.org/officeDocument/2006/relationships/slide" Target="slide49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56.xml"/><Relationship Id="rId19" Type="http://schemas.openxmlformats.org/officeDocument/2006/relationships/slide" Target="slide13.xml"/><Relationship Id="rId4" Type="http://schemas.openxmlformats.org/officeDocument/2006/relationships/image" Target="../media/image13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1.xml"/><Relationship Id="rId2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53.xml"/><Relationship Id="rId3" Type="http://schemas.openxmlformats.org/officeDocument/2006/relationships/slide" Target="slide56.xml"/><Relationship Id="rId21" Type="http://schemas.openxmlformats.org/officeDocument/2006/relationships/image" Target="../media/image1.png"/><Relationship Id="rId7" Type="http://schemas.openxmlformats.org/officeDocument/2006/relationships/slide" Target="slide60.xml"/><Relationship Id="rId12" Type="http://schemas.openxmlformats.org/officeDocument/2006/relationships/slide" Target="slide5.xml"/><Relationship Id="rId17" Type="http://schemas.openxmlformats.org/officeDocument/2006/relationships/slide" Target="slide41.xml"/><Relationship Id="rId2" Type="http://schemas.openxmlformats.org/officeDocument/2006/relationships/image" Target="../media/image16.png"/><Relationship Id="rId16" Type="http://schemas.openxmlformats.org/officeDocument/2006/relationships/image" Target="../media/image17.jpeg"/><Relationship Id="rId20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11" Type="http://schemas.openxmlformats.org/officeDocument/2006/relationships/slide" Target="slide64.xml"/><Relationship Id="rId5" Type="http://schemas.openxmlformats.org/officeDocument/2006/relationships/slide" Target="slide54.xml"/><Relationship Id="rId15" Type="http://schemas.openxmlformats.org/officeDocument/2006/relationships/slide" Target="slide61.xml"/><Relationship Id="rId10" Type="http://schemas.openxmlformats.org/officeDocument/2006/relationships/slide" Target="slide49.xml"/><Relationship Id="rId19" Type="http://schemas.openxmlformats.org/officeDocument/2006/relationships/slide" Target="slide15.xml"/><Relationship Id="rId4" Type="http://schemas.openxmlformats.org/officeDocument/2006/relationships/slide" Target="slide5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5.xml"/><Relationship Id="rId22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8.png"/><Relationship Id="rId7" Type="http://schemas.openxmlformats.org/officeDocument/2006/relationships/slide" Target="slide56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image" Target="../media/image1.png"/><Relationship Id="rId5" Type="http://schemas.openxmlformats.org/officeDocument/2006/relationships/slide" Target="slide53.xml"/><Relationship Id="rId10" Type="http://schemas.openxmlformats.org/officeDocument/2006/relationships/slide" Target="slide48.xml"/><Relationship Id="rId4" Type="http://schemas.openxmlformats.org/officeDocument/2006/relationships/slide" Target="slide41.xml"/><Relationship Id="rId9" Type="http://schemas.openxmlformats.org/officeDocument/2006/relationships/slide" Target="slide4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16.png"/><Relationship Id="rId7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48.xml"/><Relationship Id="rId10" Type="http://schemas.openxmlformats.org/officeDocument/2006/relationships/hyperlink" Target="https://liucs.net/cs101s14/n4-logic.html" TargetMode="External"/><Relationship Id="rId4" Type="http://schemas.openxmlformats.org/officeDocument/2006/relationships/slide" Target="slide56.xml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3.xml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40.xml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microsoft.com/office/2018/10/relationships/comments" Target="../comments/modernComment_14E_812B4AD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microsoft.com/office/2018/10/relationships/comments" Target="../comments/modernComment_157_89F6285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48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8.xml"/><Relationship Id="rId7" Type="http://schemas.openxmlformats.org/officeDocument/2006/relationships/slide" Target="slide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13" Type="http://schemas.openxmlformats.org/officeDocument/2006/relationships/slide" Target="slide61.xml"/><Relationship Id="rId3" Type="http://schemas.openxmlformats.org/officeDocument/2006/relationships/slide" Target="slide49.xml"/><Relationship Id="rId7" Type="http://schemas.openxmlformats.org/officeDocument/2006/relationships/slide" Target="slide60.xml"/><Relationship Id="rId12" Type="http://schemas.openxmlformats.org/officeDocument/2006/relationships/slide" Target="slide53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11" Type="http://schemas.openxmlformats.org/officeDocument/2006/relationships/slide" Target="slide51.xml"/><Relationship Id="rId5" Type="http://schemas.openxmlformats.org/officeDocument/2006/relationships/slide" Target="slide56.xml"/><Relationship Id="rId15" Type="http://schemas.openxmlformats.org/officeDocument/2006/relationships/slide" Target="slide55.xml"/><Relationship Id="rId10" Type="http://schemas.openxmlformats.org/officeDocument/2006/relationships/slide" Target="slide64.xml"/><Relationship Id="rId4" Type="http://schemas.openxmlformats.org/officeDocument/2006/relationships/slide" Target="slide52.xml"/><Relationship Id="rId9" Type="http://schemas.openxmlformats.org/officeDocument/2006/relationships/slide" Target="slide62.xml"/><Relationship Id="rId14" Type="http://schemas.openxmlformats.org/officeDocument/2006/relationships/slide" Target="slide5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slide" Target="slide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slide" Target="slide56.xml"/><Relationship Id="rId5" Type="http://schemas.openxmlformats.org/officeDocument/2006/relationships/image" Target="../media/image46.png"/><Relationship Id="rId10" Type="http://schemas.openxmlformats.org/officeDocument/2006/relationships/slide" Target="slide54.xml"/><Relationship Id="rId4" Type="http://schemas.openxmlformats.org/officeDocument/2006/relationships/image" Target="../media/image45.png"/><Relationship Id="rId9" Type="http://schemas.openxmlformats.org/officeDocument/2006/relationships/slide" Target="slide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40.xml"/><Relationship Id="rId7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0.xml"/><Relationship Id="rId4" Type="http://schemas.openxmlformats.org/officeDocument/2006/relationships/slide" Target="slide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slide" Target="slide56.xml"/><Relationship Id="rId5" Type="http://schemas.openxmlformats.org/officeDocument/2006/relationships/image" Target="../media/image47.png"/><Relationship Id="rId10" Type="http://schemas.openxmlformats.org/officeDocument/2006/relationships/slide" Target="slide54.xml"/><Relationship Id="rId4" Type="http://schemas.openxmlformats.org/officeDocument/2006/relationships/image" Target="../media/image49.png"/><Relationship Id="rId9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1.png"/><Relationship Id="rId7" Type="http://schemas.openxmlformats.org/officeDocument/2006/relationships/slide" Target="slide4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5" Type="http://schemas.openxmlformats.org/officeDocument/2006/relationships/slide" Target="slide54.xml"/><Relationship Id="rId4" Type="http://schemas.openxmlformats.org/officeDocument/2006/relationships/slide" Target="slide4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2.gif"/><Relationship Id="rId7" Type="http://schemas.openxmlformats.org/officeDocument/2006/relationships/slide" Target="slide48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58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59.jpg"/><Relationship Id="rId17" Type="http://schemas.openxmlformats.org/officeDocument/2006/relationships/image" Target="../media/image1.png"/><Relationship Id="rId2" Type="http://schemas.openxmlformats.org/officeDocument/2006/relationships/image" Target="../media/image56.png"/><Relationship Id="rId16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1.png"/><Relationship Id="rId10" Type="http://schemas.openxmlformats.org/officeDocument/2006/relationships/image" Target="../media/image58.gif"/><Relationship Id="rId4" Type="http://schemas.openxmlformats.org/officeDocument/2006/relationships/image" Target="../media/image14.png"/><Relationship Id="rId9" Type="http://schemas.openxmlformats.org/officeDocument/2006/relationships/image" Target="../media/image54.gif"/><Relationship Id="rId1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1.xml"/><Relationship Id="rId3" Type="http://schemas.openxmlformats.org/officeDocument/2006/relationships/slide" Target="slide56.xml"/><Relationship Id="rId7" Type="http://schemas.openxmlformats.org/officeDocument/2006/relationships/slide" Target="slide60.xml"/><Relationship Id="rId12" Type="http://schemas.openxmlformats.org/officeDocument/2006/relationships/slide" Target="slide55.xml"/><Relationship Id="rId17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11" Type="http://schemas.openxmlformats.org/officeDocument/2006/relationships/slide" Target="slide64.xml"/><Relationship Id="rId5" Type="http://schemas.openxmlformats.org/officeDocument/2006/relationships/slide" Target="slide54.xml"/><Relationship Id="rId15" Type="http://schemas.openxmlformats.org/officeDocument/2006/relationships/slide" Target="slide53.xml"/><Relationship Id="rId10" Type="http://schemas.openxmlformats.org/officeDocument/2006/relationships/slide" Target="slide49.xml"/><Relationship Id="rId4" Type="http://schemas.openxmlformats.org/officeDocument/2006/relationships/slide" Target="slide5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7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56.xml"/><Relationship Id="rId12" Type="http://schemas.openxmlformats.org/officeDocument/2006/relationships/slide" Target="slide4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3.xml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slide" Target="slide5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9.xml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slide" Target="slide51.xml"/><Relationship Id="rId2" Type="http://schemas.openxmlformats.org/officeDocument/2006/relationships/image" Target="../media/image1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61.xml"/><Relationship Id="rId5" Type="http://schemas.openxmlformats.org/officeDocument/2006/relationships/slide" Target="slide55.xml"/><Relationship Id="rId15" Type="http://schemas.openxmlformats.org/officeDocument/2006/relationships/slide" Target="slide48.xml"/><Relationship Id="rId10" Type="http://schemas.openxmlformats.org/officeDocument/2006/relationships/slide" Target="slide59.xml"/><Relationship Id="rId4" Type="http://schemas.openxmlformats.org/officeDocument/2006/relationships/slide" Target="slide54.xml"/><Relationship Id="rId9" Type="http://schemas.openxmlformats.org/officeDocument/2006/relationships/slide" Target="slide56.xml"/><Relationship Id="rId14" Type="http://schemas.openxmlformats.org/officeDocument/2006/relationships/slide" Target="slide6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9.xml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slide" Target="slide51.xml"/><Relationship Id="rId2" Type="http://schemas.openxmlformats.org/officeDocument/2006/relationships/image" Target="../media/image1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61.xml"/><Relationship Id="rId5" Type="http://schemas.openxmlformats.org/officeDocument/2006/relationships/slide" Target="slide55.xml"/><Relationship Id="rId15" Type="http://schemas.openxmlformats.org/officeDocument/2006/relationships/slide" Target="slide48.xml"/><Relationship Id="rId10" Type="http://schemas.openxmlformats.org/officeDocument/2006/relationships/slide" Target="slide59.xml"/><Relationship Id="rId4" Type="http://schemas.openxmlformats.org/officeDocument/2006/relationships/slide" Target="slide54.xml"/><Relationship Id="rId9" Type="http://schemas.openxmlformats.org/officeDocument/2006/relationships/slide" Target="slide56.xml"/><Relationship Id="rId14" Type="http://schemas.openxmlformats.org/officeDocument/2006/relationships/slide" Target="slide6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62.png"/><Relationship Id="rId7" Type="http://schemas.openxmlformats.org/officeDocument/2006/relationships/slide" Target="slide5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59.xml"/><Relationship Id="rId10" Type="http://schemas.openxmlformats.org/officeDocument/2006/relationships/image" Target="../media/image1.png"/><Relationship Id="rId4" Type="http://schemas.openxmlformats.org/officeDocument/2006/relationships/slide" Target="slide54.xml"/><Relationship Id="rId9" Type="http://schemas.openxmlformats.org/officeDocument/2006/relationships/slide" Target="slide4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57.png"/><Relationship Id="rId7" Type="http://schemas.openxmlformats.org/officeDocument/2006/relationships/slide" Target="slide54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4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40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3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58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57.png"/><Relationship Id="rId9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63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56.xml"/><Relationship Id="rId4" Type="http://schemas.openxmlformats.org/officeDocument/2006/relationships/image" Target="../media/image64.png"/><Relationship Id="rId9" Type="http://schemas.openxmlformats.org/officeDocument/2006/relationships/slide" Target="slide5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48.xml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6.png"/><Relationship Id="rId7" Type="http://schemas.openxmlformats.org/officeDocument/2006/relationships/slide" Target="slide5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4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56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4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6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48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slide" Target="slide58.xml"/><Relationship Id="rId10" Type="http://schemas.openxmlformats.org/officeDocument/2006/relationships/slide" Target="slide53.xml"/><Relationship Id="rId4" Type="http://schemas.openxmlformats.org/officeDocument/2006/relationships/slide" Target="slide54.xml"/><Relationship Id="rId9" Type="http://schemas.openxmlformats.org/officeDocument/2006/relationships/hyperlink" Target="https://liucs.net/cs101s14/n4-logic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8.png"/><Relationship Id="rId7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6.png"/><Relationship Id="rId7" Type="http://schemas.openxmlformats.org/officeDocument/2006/relationships/slide" Target="slide15.xml"/><Relationship Id="rId12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5.xml"/><Relationship Id="rId5" Type="http://schemas.openxmlformats.org/officeDocument/2006/relationships/slide" Target="slide53.xml"/><Relationship Id="rId10" Type="http://schemas.openxmlformats.org/officeDocument/2006/relationships/image" Target="../media/image9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12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5.xml"/><Relationship Id="rId5" Type="http://schemas.openxmlformats.org/officeDocument/2006/relationships/slide" Target="slide12.xml"/><Relationship Id="rId10" Type="http://schemas.openxmlformats.org/officeDocument/2006/relationships/slide" Target="slide43.xml"/><Relationship Id="rId4" Type="http://schemas.openxmlformats.org/officeDocument/2006/relationships/image" Target="../media/image11.jpeg"/><Relationship Id="rId9" Type="http://schemas.openxmlformats.org/officeDocument/2006/relationships/slide" Target="slide4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09" y="3940120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0" y="2614517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4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1" y="4032323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1" y="3883270"/>
            <a:ext cx="116638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31891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2"/>
            <a:ext cx="823554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3417314"/>
            <a:ext cx="1684215" cy="1595306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29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2"/>
            <a:ext cx="4445078" cy="1559224"/>
            <a:chOff x="6995145" y="1748635"/>
            <a:chExt cx="4445078" cy="155922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0"/>
            <a:ext cx="1407085" cy="1134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0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8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2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3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4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4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5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6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2" y="4739510"/>
            <a:ext cx="1878169" cy="27343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9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2"/>
            <a:ext cx="423264" cy="139726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086996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12375" y="1238469"/>
            <a:ext cx="494011" cy="24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8" y="2451298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6" y="2246790"/>
            <a:ext cx="1134863" cy="7605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59" y="2248198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0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2" y="3853509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7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8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9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0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2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198564" y="249604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128077" y="250474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938923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968867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5968605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001502" y="2660407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203043" y="2700203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651949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54175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5907259" y="1536779"/>
            <a:ext cx="3761840" cy="1383664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253976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14348" y="1358569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14348" y="1033854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8" y="1450901"/>
            <a:ext cx="534750" cy="117789"/>
          </a:xfrm>
          <a:prstGeom prst="bentConnector3">
            <a:avLst>
              <a:gd name="adj1" fmla="val 1018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37964" y="1126187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0114348" y="2902393"/>
            <a:ext cx="70724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081238" y="2757126"/>
            <a:ext cx="2033110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048342" y="2774190"/>
            <a:ext cx="4066007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373658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282779" y="2796921"/>
            <a:ext cx="183135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248067"/>
            <a:ext cx="1677004" cy="2728261"/>
            <a:chOff x="6488660" y="3878031"/>
            <a:chExt cx="1677004" cy="2728261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963031" y="4403660"/>
              <a:ext cx="2728261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10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66009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881667" y="1530684"/>
            <a:ext cx="3761840" cy="1383664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F3DE0BB-FCCB-7411-E3C6-622942A2EB62}"/>
              </a:ext>
            </a:extLst>
          </p:cNvPr>
          <p:cNvSpPr/>
          <p:nvPr/>
        </p:nvSpPr>
        <p:spPr>
          <a:xfrm rot="5400000">
            <a:off x="4554493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[11:8]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ED994A5-2765-5E94-4232-FD05FDCEFF9F}"/>
              </a:ext>
            </a:extLst>
          </p:cNvPr>
          <p:cNvSpPr/>
          <p:nvPr/>
        </p:nvSpPr>
        <p:spPr>
          <a:xfrm rot="5400000">
            <a:off x="2566784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[15:12]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598042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570323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2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178552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351052"/>
            <a:ext cx="1470988" cy="9352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351052"/>
            <a:ext cx="5436794" cy="935222"/>
          </a:xfrm>
          <a:prstGeom prst="bentConnector3">
            <a:avLst>
              <a:gd name="adj1" fmla="val 849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14" idx="1"/>
            <a:endCxn id="68" idx="2"/>
          </p:cNvCxnSpPr>
          <p:nvPr/>
        </p:nvCxnSpPr>
        <p:spPr>
          <a:xfrm rot="10800000">
            <a:off x="4048603" y="2774190"/>
            <a:ext cx="6070366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14" idx="1"/>
            <a:endCxn id="69" idx="2"/>
          </p:cNvCxnSpPr>
          <p:nvPr/>
        </p:nvCxnSpPr>
        <p:spPr>
          <a:xfrm rot="10800000">
            <a:off x="2018659" y="2774190"/>
            <a:ext cx="8100310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hlinkClick r:id="rId6" action="ppaction://hlinksldjump"/>
            <a:extLst>
              <a:ext uri="{FF2B5EF4-FFF2-40B4-BE49-F238E27FC236}">
                <a16:creationId xmlns:a16="http://schemas.microsoft.com/office/drawing/2014/main" id="{E0EDCE3F-4350-A4A3-E8C5-A3769D583BCF}"/>
              </a:ext>
            </a:extLst>
          </p:cNvPr>
          <p:cNvSpPr txBox="1"/>
          <p:nvPr/>
        </p:nvSpPr>
        <p:spPr>
          <a:xfrm>
            <a:off x="10118969" y="3128683"/>
            <a:ext cx="692818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Hi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7765193" y="965149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74753" y="923590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97E0DD2-19A3-293A-6F5D-366D8904C9E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761226" y="886638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562264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594347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465990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241751" y="3424775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651096"/>
            <a:ext cx="334258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“INC Prog Counter” goes to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Branch operation only manipulates PC 7:0, or</a:t>
            </a:r>
            <a:br>
              <a:rPr lang="en-US" sz="1100" dirty="0">
                <a:highlight>
                  <a:srgbClr val="FFFF00"/>
                </a:highlight>
              </a:rPr>
            </a:br>
            <a:r>
              <a:rPr lang="en-US" sz="1100" dirty="0">
                <a:highlight>
                  <a:srgbClr val="FFFF00"/>
                </a:highlight>
              </a:rPr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PC bit 15 is not used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021077" y="295417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990940" y="3178595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2C78454-2B02-684F-F302-48F58C5738AA}"/>
              </a:ext>
            </a:extLst>
          </p:cNvPr>
          <p:cNvSpPr/>
          <p:nvPr/>
        </p:nvSpPr>
        <p:spPr>
          <a:xfrm>
            <a:off x="9317106" y="48070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348F9-4BDB-F31E-B807-B145B6AEC233}"/>
              </a:ext>
            </a:extLst>
          </p:cNvPr>
          <p:cNvSpPr txBox="1"/>
          <p:nvPr/>
        </p:nvSpPr>
        <p:spPr>
          <a:xfrm>
            <a:off x="9317106" y="4407864"/>
            <a:ext cx="9636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184920-B308-DFEE-3196-A6A1B03970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65790" t="23028" r="7330" b="48750"/>
          <a:stretch/>
        </p:blipFill>
        <p:spPr>
          <a:xfrm rot="10800000">
            <a:off x="8323315" y="4477914"/>
            <a:ext cx="559863" cy="434580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  <a:stCxn id="21" idx="3"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3F75311-57C2-D6D8-7BE0-D6637C9C49B8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8756074" y="4515586"/>
            <a:ext cx="561033" cy="1077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D0F9E0-9222-2CF8-4009-960843C9647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8756074" y="4768981"/>
            <a:ext cx="561032" cy="1295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8" y="2456230"/>
            <a:ext cx="491178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1" y="3396124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Special Pointer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6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0"/>
            <a:ext cx="1133498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1" y="1833874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52953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94321" y="22867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10835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45556" y="220434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4" y="1833874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19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8" y="1987541"/>
            <a:ext cx="391635" cy="1547083"/>
          </a:xfrm>
          <a:prstGeom prst="bentConnector3">
            <a:avLst>
              <a:gd name="adj1" fmla="val 63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2" y="475278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1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5" y="444778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54797"/>
              </p:ext>
            </p:extLst>
          </p:nvPr>
        </p:nvGraphicFramePr>
        <p:xfrm>
          <a:off x="4716582" y="742462"/>
          <a:ext cx="6292440" cy="392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3319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1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8302070" y="3754364"/>
            <a:ext cx="469839" cy="295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8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9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3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4" y="1265747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0" cy="2177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6" y="2939020"/>
            <a:ext cx="4930567" cy="2834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7" y="2015996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3504" y="1838230"/>
            <a:ext cx="1217004" cy="153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3"/>
            <a:ext cx="43318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924968E-CCB0-89F0-4C10-F64E361C6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375806" y="5081656"/>
            <a:ext cx="1835649" cy="14630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0257A3-7BAE-7C67-56AC-890A65414FFC}"/>
              </a:ext>
            </a:extLst>
          </p:cNvPr>
          <p:cNvSpPr txBox="1"/>
          <p:nvPr/>
        </p:nvSpPr>
        <p:spPr>
          <a:xfrm>
            <a:off x="8868518" y="5642021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74HC21</a:t>
            </a:r>
          </a:p>
        </p:txBody>
      </p: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7" y="3688963"/>
            <a:ext cx="1066794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2" y="4350684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1" y="3797963"/>
            <a:ext cx="2206894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1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6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4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4" y="386381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1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62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208228"/>
            <a:ext cx="420265" cy="1654768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006996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1868782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19146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2642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888E948C-7C85-7F0A-D76A-E11EAC24853C}"/>
              </a:ext>
            </a:extLst>
          </p:cNvPr>
          <p:cNvSpPr/>
          <p:nvPr/>
        </p:nvSpPr>
        <p:spPr>
          <a:xfrm>
            <a:off x="962677" y="159662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4C02392D-7F73-A4EE-DE98-6F4DC85BD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 rot="5400000">
            <a:off x="7955804" y="2299155"/>
            <a:ext cx="563746" cy="386751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14" idx="3"/>
            <a:endCxn id="23" idx="3"/>
          </p:cNvCxnSpPr>
          <p:nvPr/>
        </p:nvCxnSpPr>
        <p:spPr>
          <a:xfrm rot="5400000">
            <a:off x="6837669" y="3200390"/>
            <a:ext cx="1825995" cy="974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B2F0CD6-267F-79D6-1CAB-A2C00ADBA38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425717" y="1688065"/>
            <a:ext cx="5811960" cy="52259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054028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1" y="4081715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28" y="3753299"/>
            <a:ext cx="281873" cy="114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3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1" y="36724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299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3"/>
            <a:ext cx="1395014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114430</TotalTime>
  <Words>15558</Words>
  <Application>Microsoft Office PowerPoint</Application>
  <PresentationFormat>Widescreen</PresentationFormat>
  <Paragraphs>5548</Paragraphs>
  <Slides>97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SRAM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Program Counter (v2.0)</vt:lpstr>
      <vt:lpstr>EEPROM (v2.0)</vt:lpstr>
      <vt:lpstr>Load Special Pointer (v2.0)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SD Card – Page Load / Store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2024-08-31T04:26:15Z</cp:lastPrinted>
  <dcterms:created xsi:type="dcterms:W3CDTF">2022-02-06T02:47:09Z</dcterms:created>
  <dcterms:modified xsi:type="dcterms:W3CDTF">2024-09-03T05:25:17Z</dcterms:modified>
</cp:coreProperties>
</file>